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E39"/>
    <a:srgbClr val="8AB833"/>
    <a:srgbClr val="5FB541"/>
    <a:srgbClr val="6BBF4D"/>
    <a:srgbClr val="187327"/>
    <a:srgbClr val="36A33A"/>
    <a:srgbClr val="D2BB97"/>
    <a:srgbClr val="186F26"/>
    <a:srgbClr val="CAEECC"/>
    <a:srgbClr val="218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>
        <p:scale>
          <a:sx n="80" d="100"/>
          <a:sy n="80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0083" y="4124164"/>
            <a:ext cx="13500497" cy="8773325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1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6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881724" y="1341665"/>
            <a:ext cx="3881393" cy="2135581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37545" y="1341665"/>
            <a:ext cx="11419171" cy="213558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6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8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170" y="6282497"/>
            <a:ext cx="15525572" cy="10482488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28170" y="16864153"/>
            <a:ext cx="15525572" cy="5512493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4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90" y="1341667"/>
            <a:ext cx="15525572" cy="48708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91" y="6177496"/>
            <a:ext cx="7615123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9891" y="9204991"/>
            <a:ext cx="7615123" cy="135391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112836" y="6177496"/>
            <a:ext cx="7652626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112836" y="9204991"/>
            <a:ext cx="7652626" cy="135391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7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5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34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6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546" y="1341667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BB7F-6914-4C00-83B1-61D23867AD24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712968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4CCB-A9AD-4D5C-8636-3CBE91898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4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82B3A23-63C6-45B6-A5E4-2D60B9E6D5F1}"/>
              </a:ext>
            </a:extLst>
          </p:cNvPr>
          <p:cNvSpPr/>
          <p:nvPr/>
        </p:nvSpPr>
        <p:spPr>
          <a:xfrm>
            <a:off x="29284" y="1490523"/>
            <a:ext cx="18000663" cy="2085983"/>
          </a:xfrm>
          <a:prstGeom prst="rect">
            <a:avLst/>
          </a:prstGeom>
          <a:solidFill>
            <a:srgbClr val="549E3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0036D33-A9E1-4981-A696-2DA4676AA825}"/>
              </a:ext>
            </a:extLst>
          </p:cNvPr>
          <p:cNvSpPr/>
          <p:nvPr/>
        </p:nvSpPr>
        <p:spPr>
          <a:xfrm>
            <a:off x="12508327" y="3719035"/>
            <a:ext cx="5342945" cy="4970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D31235-9F55-4B80-AB97-90ADA85F29ED}"/>
              </a:ext>
            </a:extLst>
          </p:cNvPr>
          <p:cNvSpPr/>
          <p:nvPr/>
        </p:nvSpPr>
        <p:spPr>
          <a:xfrm>
            <a:off x="163773" y="4363815"/>
            <a:ext cx="17687499" cy="7223555"/>
          </a:xfrm>
          <a:prstGeom prst="rect">
            <a:avLst/>
          </a:prstGeom>
          <a:pattFill prst="wd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807DB2B-FAE2-4BBE-83AC-5DFA1C495918}"/>
              </a:ext>
            </a:extLst>
          </p:cNvPr>
          <p:cNvSpPr/>
          <p:nvPr/>
        </p:nvSpPr>
        <p:spPr>
          <a:xfrm>
            <a:off x="217398" y="12100842"/>
            <a:ext cx="8782933" cy="9421479"/>
          </a:xfrm>
          <a:prstGeom prst="rect">
            <a:avLst/>
          </a:prstGeom>
          <a:pattFill prst="wd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0ADFD8-D90B-4BEB-B2CF-5252B8A2BA4C}"/>
              </a:ext>
            </a:extLst>
          </p:cNvPr>
          <p:cNvSpPr/>
          <p:nvPr/>
        </p:nvSpPr>
        <p:spPr>
          <a:xfrm>
            <a:off x="9187637" y="12100842"/>
            <a:ext cx="8663635" cy="9421478"/>
          </a:xfrm>
          <a:prstGeom prst="rect">
            <a:avLst/>
          </a:prstGeom>
          <a:pattFill prst="wd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166CF21-0A76-4AC7-ACD9-6271C57DCB1F}"/>
              </a:ext>
            </a:extLst>
          </p:cNvPr>
          <p:cNvSpPr/>
          <p:nvPr/>
        </p:nvSpPr>
        <p:spPr>
          <a:xfrm>
            <a:off x="163773" y="3621349"/>
            <a:ext cx="8720920" cy="581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учебного заведения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6C677AE-098E-4E36-9E85-5413EA66D976}"/>
              </a:ext>
            </a:extLst>
          </p:cNvPr>
          <p:cNvSpPr/>
          <p:nvPr/>
        </p:nvSpPr>
        <p:spPr>
          <a:xfrm>
            <a:off x="1773552" y="1686280"/>
            <a:ext cx="144679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МОЛОДЕЖНЫЙ КОНКУРС ЦУР № 8, 9, 11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Устойчивое развитие территорий России</a:t>
            </a:r>
            <a:endParaRPr lang="ru-RU" sz="60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3F37D55-1C62-4221-970E-A57EC02F17C5}"/>
              </a:ext>
            </a:extLst>
          </p:cNvPr>
          <p:cNvSpPr/>
          <p:nvPr/>
        </p:nvSpPr>
        <p:spPr>
          <a:xfrm>
            <a:off x="0" y="21650632"/>
            <a:ext cx="18000663" cy="3549343"/>
          </a:xfrm>
          <a:prstGeom prst="rect">
            <a:avLst/>
          </a:prstGeom>
          <a:pattFill prst="wd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9" y="44556"/>
            <a:ext cx="1417143" cy="141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601" y="406607"/>
            <a:ext cx="277177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742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18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Елена Криницкая</cp:lastModifiedBy>
  <cp:revision>71</cp:revision>
  <dcterms:created xsi:type="dcterms:W3CDTF">2018-06-27T06:52:14Z</dcterms:created>
  <dcterms:modified xsi:type="dcterms:W3CDTF">2020-07-23T15:29:11Z</dcterms:modified>
</cp:coreProperties>
</file>