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F600"/>
    <a:srgbClr val="F0D19A"/>
    <a:srgbClr val="DE9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36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2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27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76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03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07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4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6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9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29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86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80E50-00AD-44B5-83C8-AED10BE89096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74F60-5947-43D2-8759-CF22A8762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22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6093"/>
            <a:ext cx="12801600" cy="3327418"/>
          </a:xfrm>
          <a:prstGeom prst="rect">
            <a:avLst/>
          </a:prstGeom>
          <a:ln>
            <a:noFill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536659" y="1734874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КОНКУРС ЦУР № 8, 9, 11 </a:t>
            </a:r>
          </a:p>
          <a:p>
            <a:pPr algn="ctr"/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FAE522-7CA1-4742-84DB-C13303B069C8}"/>
              </a:ext>
            </a:extLst>
          </p:cNvPr>
          <p:cNvSpPr txBox="1"/>
          <p:nvPr/>
        </p:nvSpPr>
        <p:spPr>
          <a:xfrm>
            <a:off x="2840576" y="3535795"/>
            <a:ext cx="6802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АЛЬБОМ УЧАСТНИКА КОНКУРСА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40C328-D64E-43B8-B73D-E9819AB080B8}"/>
              </a:ext>
            </a:extLst>
          </p:cNvPr>
          <p:cNvSpPr txBox="1"/>
          <p:nvPr/>
        </p:nvSpPr>
        <p:spPr>
          <a:xfrm>
            <a:off x="481259" y="4677139"/>
            <a:ext cx="109480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НАИМЕНОВАНИЕ УЧЕБНОГО ЗАВЕДЕНИЯ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АДРЕС: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ФИО ЛИДЕРА АВТОРСКОГО КОЛЛЕКТИВА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ФИО ВСЕХ УЧАСТНИКОВ АВТОРСКОГО КОЛЛЕКТИВА 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КОНТАКТЫ:</a:t>
            </a:r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59" y="277274"/>
            <a:ext cx="1417143" cy="141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971" y="414483"/>
            <a:ext cx="2771775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2817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208546" y="25590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ПРОФЕССИОНАЛЬНЫЙ КОНКУРС</a:t>
            </a:r>
          </a:p>
          <a:p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363"/>
            <a:ext cx="12801600" cy="1100794"/>
          </a:xfrm>
          <a:prstGeom prst="rect">
            <a:avLst/>
          </a:prstGeom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08546" y="1360817"/>
            <a:ext cx="11718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АРХИТЕКТУРНАЯ И ИНЖЕНЕРНАЯ УНИКАЛЬНОСТЬ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4144441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208546" y="25590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ПРОФЕССИОНАЛЬНЫЙ КОНКУРС</a:t>
            </a:r>
          </a:p>
          <a:p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363"/>
            <a:ext cx="12801600" cy="1100794"/>
          </a:xfrm>
          <a:prstGeom prst="rect">
            <a:avLst/>
          </a:prstGeom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08546" y="1360817"/>
            <a:ext cx="11718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РЕЛЕВАНТНОСТЬ ВЫБРАННОЙ ТЕРРИТОРИИ</a:t>
            </a:r>
          </a:p>
        </p:txBody>
      </p:sp>
    </p:spTree>
    <p:extLst>
      <p:ext uri="{BB962C8B-B14F-4D97-AF65-F5344CB8AC3E}">
        <p14:creationId xmlns:p14="http://schemas.microsoft.com/office/powerpoint/2010/main" val="227158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208546" y="25590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ПРОФЕССИОНАЛЬНЫЙ КОНКУРС</a:t>
            </a:r>
          </a:p>
          <a:p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363"/>
            <a:ext cx="12801600" cy="1100794"/>
          </a:xfrm>
          <a:prstGeom prst="rect">
            <a:avLst/>
          </a:prstGeom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08546" y="1360817"/>
            <a:ext cx="9998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ИДЕЯ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75766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208546" y="25590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ПРОФЕССИОНАЛЬНЫЙ КОНКУРС</a:t>
            </a:r>
          </a:p>
          <a:p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363"/>
            <a:ext cx="12801600" cy="1100794"/>
          </a:xfrm>
          <a:prstGeom prst="rect">
            <a:avLst/>
          </a:prstGeom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08546" y="1360817"/>
            <a:ext cx="9998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ЦЕЛИ, ЗАДАЧИ, ЦЕЛЕВАЯ АУДИТОРИЯ</a:t>
            </a:r>
          </a:p>
        </p:txBody>
      </p:sp>
    </p:spTree>
    <p:extLst>
      <p:ext uri="{BB962C8B-B14F-4D97-AF65-F5344CB8AC3E}">
        <p14:creationId xmlns:p14="http://schemas.microsoft.com/office/powerpoint/2010/main" val="84308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208546" y="25590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ПРОФЕССИОНАЛЬНЫЙ КОНКУРС</a:t>
            </a:r>
          </a:p>
          <a:p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363"/>
            <a:ext cx="12801600" cy="1100794"/>
          </a:xfrm>
          <a:prstGeom prst="rect">
            <a:avLst/>
          </a:prstGeom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08546" y="1360817"/>
            <a:ext cx="9998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ОПИСАНИЕ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64671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208546" y="25590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ПРОФЕССИОНАЛЬНЫЙ КОНКУРС</a:t>
            </a:r>
          </a:p>
          <a:p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363"/>
            <a:ext cx="12801600" cy="1100794"/>
          </a:xfrm>
          <a:prstGeom prst="rect">
            <a:avLst/>
          </a:prstGeom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08546" y="1360817"/>
            <a:ext cx="9998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ЭКОЛОГИЧНОСТЬ</a:t>
            </a:r>
          </a:p>
        </p:txBody>
      </p:sp>
    </p:spTree>
    <p:extLst>
      <p:ext uri="{BB962C8B-B14F-4D97-AF65-F5344CB8AC3E}">
        <p14:creationId xmlns:p14="http://schemas.microsoft.com/office/powerpoint/2010/main" val="311823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208546" y="25590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ПРОФЕССИОНАЛЬНЫЙ КОНКУРС</a:t>
            </a:r>
          </a:p>
          <a:p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363"/>
            <a:ext cx="12801600" cy="1100794"/>
          </a:xfrm>
          <a:prstGeom prst="rect">
            <a:avLst/>
          </a:prstGeom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08546" y="1360817"/>
            <a:ext cx="9998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ИННОВАЦИОННОСТЬ</a:t>
            </a:r>
          </a:p>
        </p:txBody>
      </p:sp>
    </p:spTree>
    <p:extLst>
      <p:ext uri="{BB962C8B-B14F-4D97-AF65-F5344CB8AC3E}">
        <p14:creationId xmlns:p14="http://schemas.microsoft.com/office/powerpoint/2010/main" val="41819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208546" y="25590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ПРОФЕССИОНАЛЬНЫЙ КОНКУРС</a:t>
            </a:r>
          </a:p>
          <a:p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363"/>
            <a:ext cx="12801600" cy="1100794"/>
          </a:xfrm>
          <a:prstGeom prst="rect">
            <a:avLst/>
          </a:prstGeom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08546" y="1360817"/>
            <a:ext cx="9998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ЭНЕРГОЭФФЕКТИВНОСТЬ</a:t>
            </a:r>
          </a:p>
        </p:txBody>
      </p:sp>
    </p:spTree>
    <p:extLst>
      <p:ext uri="{BB962C8B-B14F-4D97-AF65-F5344CB8AC3E}">
        <p14:creationId xmlns:p14="http://schemas.microsoft.com/office/powerpoint/2010/main" val="247341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208546" y="25590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ПРОФЕССИОНАЛЬНЫЙ КОНКУРС</a:t>
            </a:r>
          </a:p>
          <a:p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363"/>
            <a:ext cx="12801600" cy="1100794"/>
          </a:xfrm>
          <a:prstGeom prst="rect">
            <a:avLst/>
          </a:prstGeom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08546" y="1360817"/>
            <a:ext cx="9998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АВТОНОМНОСТЬ</a:t>
            </a:r>
          </a:p>
        </p:txBody>
      </p:sp>
    </p:spTree>
    <p:extLst>
      <p:ext uri="{BB962C8B-B14F-4D97-AF65-F5344CB8AC3E}">
        <p14:creationId xmlns:p14="http://schemas.microsoft.com/office/powerpoint/2010/main" val="548406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 flipH="1">
            <a:off x="208546" y="4507831"/>
            <a:ext cx="64167" cy="2923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D8BBB6-7408-44C1-9DCA-6479FA7B58BE}"/>
              </a:ext>
            </a:extLst>
          </p:cNvPr>
          <p:cNvSpPr/>
          <p:nvPr/>
        </p:nvSpPr>
        <p:spPr>
          <a:xfrm>
            <a:off x="208546" y="25590"/>
            <a:ext cx="114102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latin typeface="Century Gothic" panose="020B0502020202020204" pitchFamily="34" charset="0"/>
              </a:rPr>
              <a:t>МОЛОДЕЖНЫЙ ПРОФЕССИОНАЛЬНЫЙ КОНКУРС</a:t>
            </a:r>
          </a:p>
          <a:p>
            <a:r>
              <a:rPr lang="ru-RU" sz="4000" b="1" dirty="0">
                <a:ln w="0"/>
                <a:latin typeface="Century Gothic" panose="020B0502020202020204" pitchFamily="34" charset="0"/>
              </a:rPr>
              <a:t>Устойчивое развитие территорий России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1F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363"/>
            <a:ext cx="12801600" cy="1100794"/>
          </a:xfrm>
          <a:prstGeom prst="rect">
            <a:avLst/>
          </a:prstGeom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208546" y="1360817"/>
            <a:ext cx="11718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ЭКОНОМИЧЕСКАЯ МОДЕЛЬ (ОБОСНОВАНИЕ)</a:t>
            </a:r>
          </a:p>
        </p:txBody>
      </p:sp>
    </p:spTree>
    <p:extLst>
      <p:ext uri="{BB962C8B-B14F-4D97-AF65-F5344CB8AC3E}">
        <p14:creationId xmlns:p14="http://schemas.microsoft.com/office/powerpoint/2010/main" val="2656357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128</Words>
  <Application>Microsoft Office PowerPoint</Application>
  <PresentationFormat>A3 (297x420 мм)</PresentationFormat>
  <Paragraphs>42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Джемал Сурманидзе</dc:creator>
  <cp:lastModifiedBy>Елена Криницкая</cp:lastModifiedBy>
  <cp:revision>16</cp:revision>
  <dcterms:created xsi:type="dcterms:W3CDTF">2019-06-17T11:48:47Z</dcterms:created>
  <dcterms:modified xsi:type="dcterms:W3CDTF">2020-07-23T15:28:30Z</dcterms:modified>
</cp:coreProperties>
</file>